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03054-7E74-48AB-B042-9134C5904572}" type="datetimeFigureOut">
              <a:rPr lang="es-AR" smtClean="0"/>
              <a:t>10/05/2017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EBA4-7CEB-437E-92E7-1670A761A94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69171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03054-7E74-48AB-B042-9134C5904572}" type="datetimeFigureOut">
              <a:rPr lang="es-AR" smtClean="0"/>
              <a:t>10/05/2017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EBA4-7CEB-437E-92E7-1670A761A94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10362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03054-7E74-48AB-B042-9134C5904572}" type="datetimeFigureOut">
              <a:rPr lang="es-AR" smtClean="0"/>
              <a:t>10/05/2017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EBA4-7CEB-437E-92E7-1670A761A94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35476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03054-7E74-48AB-B042-9134C5904572}" type="datetimeFigureOut">
              <a:rPr lang="es-AR" smtClean="0"/>
              <a:t>10/05/2017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EBA4-7CEB-437E-92E7-1670A761A94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3357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03054-7E74-48AB-B042-9134C5904572}" type="datetimeFigureOut">
              <a:rPr lang="es-AR" smtClean="0"/>
              <a:t>10/05/2017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EBA4-7CEB-437E-92E7-1670A761A94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4498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03054-7E74-48AB-B042-9134C5904572}" type="datetimeFigureOut">
              <a:rPr lang="es-AR" smtClean="0"/>
              <a:t>10/05/2017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EBA4-7CEB-437E-92E7-1670A761A94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57381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03054-7E74-48AB-B042-9134C5904572}" type="datetimeFigureOut">
              <a:rPr lang="es-AR" smtClean="0"/>
              <a:t>10/05/2017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EBA4-7CEB-437E-92E7-1670A761A94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73046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03054-7E74-48AB-B042-9134C5904572}" type="datetimeFigureOut">
              <a:rPr lang="es-AR" smtClean="0"/>
              <a:t>10/05/2017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EBA4-7CEB-437E-92E7-1670A761A94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38612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03054-7E74-48AB-B042-9134C5904572}" type="datetimeFigureOut">
              <a:rPr lang="es-AR" smtClean="0"/>
              <a:t>10/05/2017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EBA4-7CEB-437E-92E7-1670A761A94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05994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03054-7E74-48AB-B042-9134C5904572}" type="datetimeFigureOut">
              <a:rPr lang="es-AR" smtClean="0"/>
              <a:t>10/05/2017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EBA4-7CEB-437E-92E7-1670A761A94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63826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03054-7E74-48AB-B042-9134C5904572}" type="datetimeFigureOut">
              <a:rPr lang="es-AR" smtClean="0"/>
              <a:t>10/05/2017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0EBA4-7CEB-437E-92E7-1670A761A94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0178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03054-7E74-48AB-B042-9134C5904572}" type="datetimeFigureOut">
              <a:rPr lang="es-AR" smtClean="0"/>
              <a:t>10/05/2017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0EBA4-7CEB-437E-92E7-1670A761A94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6946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://serbal.pntic.mec.es/ealg0027/argentina1e.html" TargetMode="External"/><Relationship Id="rId2" Type="http://schemas.openxmlformats.org/officeDocument/2006/relationships/hyperlink" Target="http://serbal.pntic.mec.es/ealg0027/argentina3e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online.seterra.com/es/vgp/3081" TargetMode="External"/><Relationship Id="rId5" Type="http://schemas.openxmlformats.org/officeDocument/2006/relationships/hyperlink" Target="https://mapasinteractivos.didactalia.net/comunidad/mapasflashinteractivos/recurso/provincias-de-argentina/3fcdbf0e-da50-4c9e-b94a-adf007671961" TargetMode="External"/><Relationship Id="rId4" Type="http://schemas.openxmlformats.org/officeDocument/2006/relationships/hyperlink" Target="http://serbal.pntic.mec.es/ealg0027/argentina2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argentina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14" r="21454"/>
          <a:stretch/>
        </p:blipFill>
        <p:spPr bwMode="auto">
          <a:xfrm>
            <a:off x="573437" y="3994564"/>
            <a:ext cx="1379349" cy="2271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Resultado de imagen para argentina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77" r="22049"/>
          <a:stretch/>
        </p:blipFill>
        <p:spPr bwMode="auto">
          <a:xfrm>
            <a:off x="3779912" y="2451811"/>
            <a:ext cx="1348354" cy="2247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Resultado de imagen para argentina">
            <a:hlinkClick r:id="rId5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77" r="22049"/>
          <a:stretch/>
        </p:blipFill>
        <p:spPr bwMode="auto">
          <a:xfrm>
            <a:off x="5436096" y="1369275"/>
            <a:ext cx="1348354" cy="2247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Resultado de imagen para argentina">
            <a:hlinkClick r:id="rId6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77" r="22049"/>
          <a:stretch/>
        </p:blipFill>
        <p:spPr bwMode="auto">
          <a:xfrm>
            <a:off x="7020272" y="692696"/>
            <a:ext cx="1348354" cy="2247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 rot="20810150">
            <a:off x="259046" y="995007"/>
            <a:ext cx="65165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s-ES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bottOldStyle" panose="00000400000000000000" pitchFamily="2" charset="0"/>
              </a:rPr>
              <a:t>PROVINCIAS ARGENTINAS</a:t>
            </a:r>
            <a:endParaRPr lang="es-ES" sz="32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bottOldStyle" panose="00000400000000000000" pitchFamily="2" charset="0"/>
            </a:endParaRPr>
          </a:p>
        </p:txBody>
      </p:sp>
      <p:pic>
        <p:nvPicPr>
          <p:cNvPr id="9" name="Picture 2" descr="Resultado de imagen para argentina">
            <a:hlinkClick r:id="rId7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14" r="21454"/>
          <a:stretch/>
        </p:blipFill>
        <p:spPr bwMode="auto">
          <a:xfrm>
            <a:off x="2142423" y="3068960"/>
            <a:ext cx="1379349" cy="2271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493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Saint Mary of the Hills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Docentes</dc:creator>
  <cp:lastModifiedBy>Docentes</cp:lastModifiedBy>
  <cp:revision>3</cp:revision>
  <dcterms:created xsi:type="dcterms:W3CDTF">2017-04-24T12:49:22Z</dcterms:created>
  <dcterms:modified xsi:type="dcterms:W3CDTF">2017-05-10T11:26:31Z</dcterms:modified>
</cp:coreProperties>
</file>